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38" r:id="rId2"/>
    <p:sldId id="739" r:id="rId3"/>
    <p:sldId id="740" r:id="rId4"/>
    <p:sldId id="741" r:id="rId5"/>
    <p:sldId id="742" r:id="rId6"/>
    <p:sldId id="74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971" y="2241729"/>
            <a:ext cx="850005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277. ZION KHUA I PAI HI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We’re Marching to Zion </a:t>
            </a:r>
          </a:p>
          <a:p>
            <a:r>
              <a:rPr lang="en-US" sz="1500" dirty="0"/>
              <a:t>Late 149:2</a:t>
            </a:r>
          </a:p>
          <a:p>
            <a:r>
              <a:rPr lang="en-US" sz="1500" dirty="0"/>
              <a:t>Isaac Watts, 1674-1748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79090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25195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Zion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Zion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13263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te’n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uh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te’n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te’n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72903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sung tum ma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in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maleep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maleep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Zion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Zion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56599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khitui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ah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ah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53772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197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277. ZION KHUA I PAI HI</vt:lpstr>
      <vt:lpstr>1 </vt:lpstr>
      <vt:lpstr>Sakkik  </vt:lpstr>
      <vt:lpstr>2 </vt:lpstr>
      <vt:lpstr>3</vt:lpstr>
      <vt:lpstr>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2018-12-14T14:52:25Z</dcterms:modified>
</cp:coreProperties>
</file>